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Public Sans" panose="020B0604020202020204" charset="0"/>
      <p:regular r:id="rId14"/>
      <p:bold r:id="rId15"/>
      <p:italic r:id="rId16"/>
      <p:boldItalic r:id="rId17"/>
    </p:embeddedFont>
    <p:embeddedFont>
      <p:font typeface="Tahoma" panose="020B0604030504040204" pitchFamily="34" charset="0"/>
      <p:regular r:id="rId18"/>
      <p:bold r:id="rId19"/>
    </p:embeddedFont>
    <p:embeddedFont>
      <p:font typeface="EB Garamond" panose="020B0604020202020204" charset="0"/>
      <p:regular r:id="rId20"/>
      <p:bold r:id="rId21"/>
      <p:italic r:id="rId22"/>
      <p:boldItalic r:id="rId23"/>
    </p:embeddedFont>
    <p:embeddedFont>
      <p:font typeface="EB Garamond Medium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395" userDrawn="1">
          <p15:clr>
            <a:srgbClr val="A4A3A4"/>
          </p15:clr>
        </p15:guide>
        <p15:guide id="2" pos="2880" userDrawn="1">
          <p15:clr>
            <a:srgbClr val="9AA0A6"/>
          </p15:clr>
        </p15:guide>
        <p15:guide id="3" orient="horz" pos="1429" userDrawn="1">
          <p15:clr>
            <a:srgbClr val="A4A3A4"/>
          </p15:clr>
        </p15:guide>
        <p15:guide id="4" pos="423" userDrawn="1">
          <p15:clr>
            <a:srgbClr val="A4A3A4"/>
          </p15:clr>
        </p15:guide>
        <p15:guide id="5" orient="horz" pos="158" userDrawn="1">
          <p15:clr>
            <a:srgbClr val="A4A3A4"/>
          </p15:clr>
        </p15:guide>
        <p15:guide id="6" orient="horz" pos="2787" userDrawn="1">
          <p15:clr>
            <a:srgbClr val="A4A3A4"/>
          </p15:clr>
        </p15:guide>
        <p15:guide id="7" pos="2001" userDrawn="1">
          <p15:clr>
            <a:srgbClr val="A4A3A4"/>
          </p15:clr>
        </p15:guide>
        <p15:guide id="8" pos="33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4BF2BA-0B32-4039-8D23-6E65AF0657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342" y="78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424659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05004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82731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82845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20770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2718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41758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7478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/>
          <a:srcRect l="16975" t="14937" r="19507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ruba02/Task1_PPT.gi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4" y="2571750"/>
            <a:ext cx="3880439" cy="509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smtClean="0"/>
              <a:t>“</a:t>
            </a:r>
            <a:r>
              <a:rPr lang="en-US" sz="2200" dirty="0" smtClean="0"/>
              <a:t>BLOG</a:t>
            </a:r>
            <a:r>
              <a:rPr lang="en-US" dirty="0" smtClean="0"/>
              <a:t>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902" y="34502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- 3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633309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30" dirty="0" smtClean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BLOG</a:t>
            </a:r>
            <a:endParaRPr sz="1830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-98519" y="882150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buNone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A blog, short for "weblog," is an online platform where individuals or organizations publish regularly updated content in the form of articles, posts, or entries. These posts often cover a wide range of topics, from personal experiences and opinions to informative articles, news updates, and more</a:t>
            </a:r>
            <a:r>
              <a:rPr lang="en-US" dirty="0"/>
              <a:t>. </a:t>
            </a:r>
            <a:endParaRPr dirty="0"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267275" y="4707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1659839494"/>
              </p:ext>
            </p:extLst>
          </p:nvPr>
        </p:nvGraphicFramePr>
        <p:xfrm>
          <a:off x="240476" y="1889732"/>
          <a:ext cx="4131500" cy="262113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65499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903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8615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233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233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au7212201040</a:t>
                      </a:r>
                      <a:r>
                        <a:rPr lang="en-US" sz="1400" b="1" u="none" strike="noStrike" cap="none" dirty="0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22</a:t>
                      </a:r>
                      <a:endParaRPr lang="en-US" altLang="en-IN"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 err="1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Manojkumar</a:t>
                      </a:r>
                      <a:r>
                        <a:rPr lang="en-US" sz="1400" b="1" u="none" strike="noStrike" cap="none" baseline="0" dirty="0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</a:t>
                      </a:r>
                      <a:endParaRPr lang="en-US"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Cd1_12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014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</a:t>
                      </a:r>
                      <a:r>
                        <a:rPr lang="en-US" sz="1400" b="1" u="none" strike="noStrike" cap="none" dirty="0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US" altLang="en-IN"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Praveen</a:t>
                      </a:r>
                      <a:r>
                        <a:rPr lang="en-US" sz="1400" b="1" u="none" strike="noStrike" cap="none" baseline="0" dirty="0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VG</a:t>
                      </a:r>
                      <a:endParaRPr lang="en-US"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Cd1_12</a:t>
                      </a:r>
                      <a:endParaRPr lang="en-IN"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728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au721220104036</a:t>
                      </a:r>
                      <a:endParaRPr lang="en-US" altLang="en-IN"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 err="1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Rajeshwari</a:t>
                      </a:r>
                      <a:r>
                        <a:rPr lang="en-US" sz="1400" b="1" u="none" strike="noStrike" cap="none" baseline="0" dirty="0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Cd1_12</a:t>
                      </a:r>
                      <a:endParaRPr lang="en-IN"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728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au721220104051</a:t>
                      </a:r>
                      <a:endParaRPr lang="en-US" altLang="en-IN"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altLang="en-IN" sz="1400" b="1" u="none" strike="noStrike" cap="none" dirty="0" err="1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Surendran</a:t>
                      </a:r>
                      <a:r>
                        <a:rPr lang="en-US" altLang="en-IN" sz="1400" b="1" u="none" strike="noStrike" cap="none" baseline="0" dirty="0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</a:t>
                      </a:r>
                      <a:endParaRPr lang="en-US" altLang="en-IN"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Cd1_12</a:t>
                      </a:r>
                      <a:endParaRPr lang="en-IN"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Interactive front end</a:t>
            </a:r>
            <a:endParaRPr lang="en-US" sz="16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285750" indent="-285750">
              <a:lnSpc>
                <a:spcPct val="107916"/>
              </a:lnSpc>
              <a:buSzPts val="1600"/>
              <a:buFont typeface="Arial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a reactive front end using react</a:t>
            </a:r>
            <a:endParaRPr lang="en-US" sz="16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sz="1600" b="1" i="0" u="none" strike="noStrike" cap="none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endParaRPr sz="1600" b="1" i="0" u="none" strike="noStrike" cap="none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25450" indent="-285750">
              <a:lnSpc>
                <a:spcPct val="108000"/>
              </a:lnSpc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Creating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intreactive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front end</a:t>
            </a:r>
          </a:p>
          <a:p>
            <a:pPr marL="139700" marR="0" lvl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sz="1600" b="0" i="0" u="none" strike="noStrike" cap="none" dirty="0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Task - </a:t>
            </a:r>
            <a:r>
              <a:rPr lang="en-US" sz="1800" b="1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3</a:t>
            </a:r>
            <a:endParaRPr sz="1800" b="1" i="0" u="none" strike="noStrike" cap="none" dirty="0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7537950" y="2274849"/>
            <a:ext cx="1606049" cy="2876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Step-Wise Description</a:t>
            </a:r>
            <a:endParaRPr sz="1800" b="1" i="0" u="none" strike="noStrike" cap="none" dirty="0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445779" y="28453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3236" y="710213"/>
            <a:ext cx="85971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buAutoNum type="arabicPeriod"/>
            </a:pPr>
            <a:r>
              <a:rPr lang="en-US" sz="1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 html page for portfolio website</a:t>
            </a:r>
          </a:p>
          <a:p>
            <a:pPr marL="228600" indent="-228600" algn="l">
              <a:buAutoNum type="arabicPeriod"/>
            </a:pP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a </a:t>
            </a:r>
            <a:r>
              <a:rPr lang="en-US" sz="1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for styling</a:t>
            </a:r>
          </a:p>
          <a:p>
            <a:pPr marL="228600" indent="-228600">
              <a:buAutoNum type="arabicPeriod"/>
            </a:pP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</a:t>
            </a:r>
            <a:r>
              <a:rPr lang="en-US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necessary 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AU" dirty="0"/>
          </a:p>
        </p:txBody>
      </p:sp>
      <p:sp>
        <p:nvSpPr>
          <p:cNvPr id="3" name="TextBox 2"/>
          <p:cNvSpPr txBox="1"/>
          <p:nvPr/>
        </p:nvSpPr>
        <p:spPr>
          <a:xfrm>
            <a:off x="639337" y="3479180"/>
            <a:ext cx="8184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page is created,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is written for styling, interactive front end is created</a:t>
            </a:r>
            <a:endParaRPr lang="en-AU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Check-List</a:t>
            </a:r>
            <a:endParaRPr sz="1800">
              <a:solidFill>
                <a:schemeClr val="dk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Gather requirements for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Prepare database design schemas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Get your initial project Structure ready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Initiate a git repository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add Readme.md file with description of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Commit all changes with "first commit"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create a repository on github related to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Push your changes to github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="" xmlns:a16="http://schemas.microsoft.com/office/drawing/2014/main" id="{9CB3598A-EE4D-FA2E-ED89-D061C811EFC9}"/>
              </a:ext>
            </a:extLst>
          </p:cNvPr>
          <p:cNvSpPr>
            <a:spLocks noGrp="1" noChangeArrowheads="1"/>
          </p:cNvSpPr>
          <p:nvPr>
            <p:ph type="body" idx="2"/>
          </p:nvPr>
        </p:nvSpPr>
        <p:spPr bwMode="auto">
          <a:xfrm>
            <a:off x="4079630" y="1898350"/>
            <a:ext cx="2722324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https:/com/Kiruba02/Task1_PPT.git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="" xmlns:a16="http://schemas.microsoft.com/office/drawing/2014/main" id="{32F85AF0-50E8-82BC-D555-2F11941682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4354" y="2161756"/>
            <a:ext cx="2931391" cy="5232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IN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https://github.com/ManojKumar-studentdev?tab=repositories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bg2">
                  <a:lumMod val="60000"/>
                  <a:lumOff val="40000"/>
                </a:schemeClr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215</Words>
  <Application>Microsoft Office PowerPoint</Application>
  <PresentationFormat>On-screen Show (16:9)</PresentationFormat>
  <Paragraphs>45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Calibri</vt:lpstr>
      <vt:lpstr>Times New Roman</vt:lpstr>
      <vt:lpstr>Arial</vt:lpstr>
      <vt:lpstr>Public Sans</vt:lpstr>
      <vt:lpstr>Tahoma</vt:lpstr>
      <vt:lpstr>EB Garamond</vt:lpstr>
      <vt:lpstr>Noto Sans Symbols</vt:lpstr>
      <vt:lpstr>EB Garamond Medium</vt:lpstr>
      <vt:lpstr>Simple Light</vt:lpstr>
      <vt:lpstr>PowerPoint Presentation</vt:lpstr>
      <vt:lpstr>BLOG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Microsoft account</cp:lastModifiedBy>
  <cp:revision>13</cp:revision>
  <dcterms:created xsi:type="dcterms:W3CDTF">2020-08-13T11:21:00Z</dcterms:created>
  <dcterms:modified xsi:type="dcterms:W3CDTF">2023-11-03T15:33:00Z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5D14B281EBDC4ADA9680F37DA24B7B78_12</vt:lpwstr>
  </property>
  <property fmtid="{D5CDD505-2E9C-101B-9397-08002B2CF9AE}" pid="3" name="KSOProductBuildVer">
    <vt:lpwstr>1033-12.2.0.13266</vt:lpwstr>
  </property>
</Properties>
</file>